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6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60387-9EC3-4A58-81F4-A8BA0CCC28C3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D64A8-69B6-4562-8652-18EC7459740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053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81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9921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144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7776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223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94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09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9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22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66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03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41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0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65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25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66FD1-022F-4BB0-914F-E09BA99D3C3D}" type="datetimeFigureOut">
              <a:rPr lang="en-GB" smtClean="0"/>
              <a:pPr/>
              <a:t>20/01/2025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E85062-8CEA-4D49-8A2F-5DE28FF739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78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903" y="3194974"/>
            <a:ext cx="7556376" cy="1476165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Acute medical unit- Allied Health Professionals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77544"/>
            <a:ext cx="6400800" cy="1752600"/>
          </a:xfrm>
        </p:spPr>
        <p:txBody>
          <a:bodyPr>
            <a:normAutofit/>
          </a:bodyPr>
          <a:lstStyle/>
          <a:p>
            <a:r>
              <a:rPr lang="en-GB" dirty="0"/>
              <a:t>Interpreting results- NEWS/bloods and what this means for us as Allied Health Professional’s.</a:t>
            </a:r>
          </a:p>
          <a:p>
            <a:r>
              <a:rPr lang="en-GB" dirty="0"/>
              <a:t>Lynsey Alexander</a:t>
            </a:r>
          </a:p>
        </p:txBody>
      </p:sp>
      <p:pic>
        <p:nvPicPr>
          <p:cNvPr id="4" name="Picture 2" descr="Society for Acute Medic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4624"/>
            <a:ext cx="5172109" cy="292301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/>
          </a:bodyPr>
          <a:lstStyle/>
          <a:p>
            <a:r>
              <a:rPr lang="en-GB" dirty="0"/>
              <a:t>Feel more comfortable with underlying physiology of NEWS + blood results.</a:t>
            </a:r>
          </a:p>
          <a:p>
            <a:endParaRPr lang="en-GB" dirty="0"/>
          </a:p>
          <a:p>
            <a:r>
              <a:rPr lang="en-GB" dirty="0"/>
              <a:t>Improve clinical knowledge with regard to NEWS, bloods results and identifying stable and unstable patients.</a:t>
            </a:r>
          </a:p>
          <a:p>
            <a:endParaRPr lang="en-GB" dirty="0"/>
          </a:p>
          <a:p>
            <a:r>
              <a:rPr lang="en-GB" dirty="0"/>
              <a:t>Improve clinical knowledge of abnormal results, use this to guide practice and how this specifically relates to mobility and completion of ADL’s.</a:t>
            </a:r>
          </a:p>
          <a:p>
            <a:endParaRPr lang="en-GB" dirty="0"/>
          </a:p>
          <a:p>
            <a:r>
              <a:rPr lang="en-GB" dirty="0"/>
              <a:t>This can be a teaching tool to support + enable facilitating learning on to your teams.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560</TotalTime>
  <Words>97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 Acute medical unit- Allied Health Professionals  </vt:lpstr>
      <vt:lpstr>Learning outcomes </vt:lpstr>
    </vt:vector>
  </TitlesOfParts>
  <Company>NHS Lothian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</dc:title>
  <dc:creator>Lynsey Alexander</dc:creator>
  <cp:lastModifiedBy>Bradley Linklater</cp:lastModifiedBy>
  <cp:revision>126</cp:revision>
  <dcterms:created xsi:type="dcterms:W3CDTF">2020-10-06T11:33:11Z</dcterms:created>
  <dcterms:modified xsi:type="dcterms:W3CDTF">2025-01-20T15:45:50Z</dcterms:modified>
</cp:coreProperties>
</file>